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3" r:id="rId4"/>
    <p:sldId id="262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5588"/>
  </p:normalViewPr>
  <p:slideViewPr>
    <p:cSldViewPr snapToGrid="0" snapToObjects="1">
      <p:cViewPr>
        <p:scale>
          <a:sx n="137" d="100"/>
          <a:sy n="137" d="100"/>
        </p:scale>
        <p:origin x="24" y="-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3515-E4C4-854C-B839-0F196CF4B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694C7-2A23-FB4E-9F29-A8A24DE03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1986-B3E3-9A42-B00D-BF2451F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8A34A-4A6F-9641-B6E6-AFD7E5DB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60F4D-E0AE-9147-B5F9-D95FCC6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4D79-5A6B-8D4B-B542-1A056009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F0D8B-312B-1B4C-9855-1F983BEB6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1605-5760-9943-9380-E30FB40B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A50D-93FB-DB49-9954-07F86049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EBC99-C5ED-1F40-8E6C-C36C93AA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8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9F642-E8C3-8E43-8FEE-DA7D51A9A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CAA00-2271-5343-8B97-37786E10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8F548-010E-CF40-B8C2-23CD717D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6DB0-5060-2248-90BB-39895E7D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823EC-7F14-7140-944C-13A9DCD7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837D-8105-4840-A37B-188B80BB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BAFC9-968B-FD49-B690-A771BE5A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3123-B0A4-2142-8165-777D00C1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3B71-51D7-214C-8754-51FE87C4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41F2E-E50C-744C-8117-19E83C45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1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9979-0B7A-AC4A-8A83-A96B8480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00BE9-114E-FA47-9D8A-28CA949E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6CDD9-71F1-734B-B010-9E234D7F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EEF3-F019-D945-AB6C-CBF7A01F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AD615-5C2F-9B43-8E4F-B8C2C2FC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416A-6F28-3246-B04E-10B2E88F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2016-6B61-064F-B159-6C22A099A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8A39C-EEC6-1049-892E-5D2A69C3F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9110-CFC4-384A-9877-6BB5F67F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9679-C095-C749-B5BC-349843A7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9B5D5-5BA5-9241-9C38-ED636ED9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3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1995-1AD2-5642-B636-F68BECE7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7BD5-C9FE-9A45-9A02-E2DCC2226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3F2D1-09AF-CE4C-9FEA-FD442BD96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A4FEF-F980-1E43-B202-89D2A9535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56E8F-1869-3B4E-B6B7-0FF040C38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2D10E-14FD-1D4E-A74E-7C914136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CE263-22B8-6F4B-8EE3-279D30C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10F55-C2FE-6D46-82DA-43909FC6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D0C0-EE3E-1442-B5C1-919C68C3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116CF-B1F8-D447-B579-5A8191A86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DE9D5-F3F0-1243-8DA7-F0E96A35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EF9A3-2A87-984D-A9D7-B1CB2E46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1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A805F-0463-2443-A73E-D3505B7B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6BFEE-A715-6A43-8642-1CB3A514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962D9-0C99-7349-B930-FC2A1640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8AF-6C12-4644-BA28-682E98F4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93D5-5969-AC4C-A176-32E310AD4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3FA15-1B24-A845-84A3-DFA8BFC8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AE82E-AC9D-1F4C-8F61-0DF81A20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88D8E-9C1C-B94B-842B-59348BE0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01629-89BD-304F-8393-265B5A4C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8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165B-4BD2-6047-8D84-80E3866B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9F4EE-913A-9B41-875C-11DB3D122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6DE3-40C5-DC41-B09F-0793CB01B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5373B-E951-1446-B1D8-29C818F0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5ED7B-6DD9-D543-A65C-7CDFCA9D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5E6AB-7A47-3248-8D72-E42016CD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76CE82-C238-B940-BE36-75796CF9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D3A2A-CE3B-1643-8054-0FD068EAA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196A-F91B-8D48-87F8-D3AE2E335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267F4-6115-3848-B0D7-DC4D6A8D345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67039-AAA1-434F-A0E7-CACBB7B3D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7F3DC-9D44-184C-A407-23583C0C1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A7A1-E3C9-EB47-947F-A67B7F49F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4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FF651F-CEF8-914C-9F22-81B17EE1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50" y="3585792"/>
            <a:ext cx="4357111" cy="32722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96B1A-4587-7B4C-9B8C-0E7E4E91143F}"/>
              </a:ext>
            </a:extLst>
          </p:cNvPr>
          <p:cNvCxnSpPr>
            <a:cxnSpLocks/>
          </p:cNvCxnSpPr>
          <p:nvPr/>
        </p:nvCxnSpPr>
        <p:spPr>
          <a:xfrm>
            <a:off x="3413153" y="2233361"/>
            <a:ext cx="8422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D2AFA-CD8F-AD4A-B114-E19306A3EBD3}"/>
              </a:ext>
            </a:extLst>
          </p:cNvPr>
          <p:cNvCxnSpPr>
            <a:cxnSpLocks/>
          </p:cNvCxnSpPr>
          <p:nvPr/>
        </p:nvCxnSpPr>
        <p:spPr>
          <a:xfrm flipH="1">
            <a:off x="3391746" y="2233361"/>
            <a:ext cx="10703" cy="4306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FA2F6A-054B-284F-888C-AC1088D3995E}"/>
              </a:ext>
            </a:extLst>
          </p:cNvPr>
          <p:cNvCxnSpPr>
            <a:cxnSpLocks/>
          </p:cNvCxnSpPr>
          <p:nvPr/>
        </p:nvCxnSpPr>
        <p:spPr>
          <a:xfrm>
            <a:off x="1213266" y="2800318"/>
            <a:ext cx="2970558" cy="117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FA8AEF-38A8-5740-AC04-10BEC4B981A5}"/>
              </a:ext>
            </a:extLst>
          </p:cNvPr>
          <p:cNvCxnSpPr>
            <a:cxnSpLocks/>
          </p:cNvCxnSpPr>
          <p:nvPr/>
        </p:nvCxnSpPr>
        <p:spPr>
          <a:xfrm>
            <a:off x="1213266" y="3513490"/>
            <a:ext cx="29705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4E3620-B4EF-B449-924F-44EEC1D846F1}"/>
              </a:ext>
            </a:extLst>
          </p:cNvPr>
          <p:cNvSpPr txBox="1"/>
          <p:nvPr/>
        </p:nvSpPr>
        <p:spPr>
          <a:xfrm>
            <a:off x="4257039" y="2048695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777C5-2D40-D847-AC3E-B62010935551}"/>
              </a:ext>
            </a:extLst>
          </p:cNvPr>
          <p:cNvSpPr txBox="1"/>
          <p:nvPr/>
        </p:nvSpPr>
        <p:spPr>
          <a:xfrm>
            <a:off x="4255424" y="2680103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10A81-489A-BD4A-BC68-3CB805DC6D17}"/>
              </a:ext>
            </a:extLst>
          </p:cNvPr>
          <p:cNvSpPr txBox="1"/>
          <p:nvPr/>
        </p:nvSpPr>
        <p:spPr>
          <a:xfrm>
            <a:off x="4280378" y="3501694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#4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564DC336-2BC3-EC43-9247-3A7701B5BBE3}"/>
              </a:ext>
            </a:extLst>
          </p:cNvPr>
          <p:cNvSpPr/>
          <p:nvPr/>
        </p:nvSpPr>
        <p:spPr>
          <a:xfrm rot="626697">
            <a:off x="1936069" y="711356"/>
            <a:ext cx="6096031" cy="1581599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2D8910-D1F1-5440-B9C6-2A70DAAC6E0F}"/>
              </a:ext>
            </a:extLst>
          </p:cNvPr>
          <p:cNvCxnSpPr>
            <a:cxnSpLocks/>
          </p:cNvCxnSpPr>
          <p:nvPr/>
        </p:nvCxnSpPr>
        <p:spPr>
          <a:xfrm>
            <a:off x="2859133" y="3296234"/>
            <a:ext cx="0" cy="2368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5BCCA5A-9046-604D-AE3E-714AE211BFED}"/>
              </a:ext>
            </a:extLst>
          </p:cNvPr>
          <p:cNvSpPr/>
          <p:nvPr/>
        </p:nvSpPr>
        <p:spPr>
          <a:xfrm>
            <a:off x="1231263" y="1894848"/>
            <a:ext cx="1638574" cy="2309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F28F0D-C168-5F4F-B462-9ACF77DFEA7B}"/>
              </a:ext>
            </a:extLst>
          </p:cNvPr>
          <p:cNvSpPr/>
          <p:nvPr/>
        </p:nvSpPr>
        <p:spPr>
          <a:xfrm>
            <a:off x="2857532" y="1978905"/>
            <a:ext cx="534214" cy="2225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DC933A-5CF1-AF4F-9E5B-62762AE26035}"/>
              </a:ext>
            </a:extLst>
          </p:cNvPr>
          <p:cNvCxnSpPr>
            <a:cxnSpLocks/>
          </p:cNvCxnSpPr>
          <p:nvPr/>
        </p:nvCxnSpPr>
        <p:spPr>
          <a:xfrm>
            <a:off x="2859133" y="2575304"/>
            <a:ext cx="0" cy="2368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CD1EA4-339D-F944-92A6-3DDBEAD6CCFC}"/>
              </a:ext>
            </a:extLst>
          </p:cNvPr>
          <p:cNvSpPr/>
          <p:nvPr/>
        </p:nvSpPr>
        <p:spPr>
          <a:xfrm>
            <a:off x="2586254" y="4261424"/>
            <a:ext cx="107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6D4F1B-10A1-394B-AF6D-0F21002B888C}"/>
              </a:ext>
            </a:extLst>
          </p:cNvPr>
          <p:cNvSpPr/>
          <p:nvPr/>
        </p:nvSpPr>
        <p:spPr>
          <a:xfrm>
            <a:off x="940626" y="1609573"/>
            <a:ext cx="139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data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52CF82-74FA-3B4D-8621-874A8C3149F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785943" y="3808299"/>
            <a:ext cx="5822043" cy="277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FEFBDD33-9678-044F-8298-5E3E5185E72D}"/>
              </a:ext>
            </a:extLst>
          </p:cNvPr>
          <p:cNvSpPr/>
          <p:nvPr/>
        </p:nvSpPr>
        <p:spPr>
          <a:xfrm rot="5400000">
            <a:off x="8585899" y="2039499"/>
            <a:ext cx="246140" cy="327963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3F33F-8BCE-634F-B5BA-97949AA9AF5C}"/>
              </a:ext>
            </a:extLst>
          </p:cNvPr>
          <p:cNvSpPr txBox="1"/>
          <p:nvPr/>
        </p:nvSpPr>
        <p:spPr>
          <a:xfrm>
            <a:off x="8033740" y="3073728"/>
            <a:ext cx="16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batch data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E2E19C4-E0E4-A34C-A4A4-FF34A887B4AF}"/>
              </a:ext>
            </a:extLst>
          </p:cNvPr>
          <p:cNvCxnSpPr>
            <a:cxnSpLocks/>
          </p:cNvCxnSpPr>
          <p:nvPr/>
        </p:nvCxnSpPr>
        <p:spPr>
          <a:xfrm>
            <a:off x="1231263" y="5672091"/>
            <a:ext cx="2970558" cy="117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DAD1C52-4ADC-A14D-9746-610C12AF6964}"/>
              </a:ext>
            </a:extLst>
          </p:cNvPr>
          <p:cNvSpPr/>
          <p:nvPr/>
        </p:nvSpPr>
        <p:spPr>
          <a:xfrm>
            <a:off x="1213265" y="4951956"/>
            <a:ext cx="1638574" cy="1419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EA938F-2B16-8E4E-8511-43DD915DDB3B}"/>
              </a:ext>
            </a:extLst>
          </p:cNvPr>
          <p:cNvSpPr/>
          <p:nvPr/>
        </p:nvSpPr>
        <p:spPr>
          <a:xfrm>
            <a:off x="1078681" y="6400425"/>
            <a:ext cx="170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 batch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5A33AD-EDFC-BE40-916D-D3CE5112EDE6}"/>
              </a:ext>
            </a:extLst>
          </p:cNvPr>
          <p:cNvSpPr txBox="1"/>
          <p:nvPr/>
        </p:nvSpPr>
        <p:spPr>
          <a:xfrm>
            <a:off x="6756176" y="2699818"/>
            <a:ext cx="397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with their best hyperparameters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ADF57D-B060-AE42-8FB2-0450550C01BE}"/>
              </a:ext>
            </a:extLst>
          </p:cNvPr>
          <p:cNvSpPr txBox="1"/>
          <p:nvPr/>
        </p:nvSpPr>
        <p:spPr>
          <a:xfrm>
            <a:off x="5053646" y="869887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6D2DC1-C76C-D64C-A53C-436DE62E3B6C}"/>
              </a:ext>
            </a:extLst>
          </p:cNvPr>
          <p:cNvSpPr txBox="1"/>
          <p:nvPr/>
        </p:nvSpPr>
        <p:spPr>
          <a:xfrm>
            <a:off x="3749811" y="5314553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#3</a:t>
            </a:r>
          </a:p>
        </p:txBody>
      </p:sp>
      <p:sp>
        <p:nvSpPr>
          <p:cNvPr id="59" name="Curved Down Arrow 58">
            <a:extLst>
              <a:ext uri="{FF2B5EF4-FFF2-40B4-BE49-F238E27FC236}">
                <a16:creationId xmlns:a16="http://schemas.microsoft.com/office/drawing/2014/main" id="{31000DC9-5C2E-C34D-8C69-587307A23BDF}"/>
              </a:ext>
            </a:extLst>
          </p:cNvPr>
          <p:cNvSpPr/>
          <p:nvPr/>
        </p:nvSpPr>
        <p:spPr>
          <a:xfrm rot="16200000" flipV="1">
            <a:off x="10385435" y="3023342"/>
            <a:ext cx="1614208" cy="92773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urved Down Arrow 59">
            <a:extLst>
              <a:ext uri="{FF2B5EF4-FFF2-40B4-BE49-F238E27FC236}">
                <a16:creationId xmlns:a16="http://schemas.microsoft.com/office/drawing/2014/main" id="{1110989C-A532-2E4E-B1C8-1AC71738BEAC}"/>
              </a:ext>
            </a:extLst>
          </p:cNvPr>
          <p:cNvSpPr/>
          <p:nvPr/>
        </p:nvSpPr>
        <p:spPr>
          <a:xfrm flipH="1" flipV="1">
            <a:off x="3160474" y="3312640"/>
            <a:ext cx="4231336" cy="82310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1689A1-EBED-7149-845E-FDC6E7A20DFE}"/>
              </a:ext>
            </a:extLst>
          </p:cNvPr>
          <p:cNvSpPr txBox="1"/>
          <p:nvPr/>
        </p:nvSpPr>
        <p:spPr>
          <a:xfrm>
            <a:off x="4984084" y="4134490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132F7B-6E9B-7341-A576-DD3EF471EE36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#1</a:t>
            </a:r>
          </a:p>
        </p:txBody>
      </p:sp>
    </p:spTree>
    <p:extLst>
      <p:ext uri="{BB962C8B-B14F-4D97-AF65-F5344CB8AC3E}">
        <p14:creationId xmlns:p14="http://schemas.microsoft.com/office/powerpoint/2010/main" val="283656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1DDC7-E563-F74B-B0B5-6DB04B5C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5" y="2224814"/>
            <a:ext cx="6788727" cy="176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BFD30-120F-7D43-A7AE-6AB5926E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16" y="2087495"/>
            <a:ext cx="1968500" cy="181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1C0D6-E13B-8D4E-9DDD-9B47B77D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861" y="2274325"/>
            <a:ext cx="2478504" cy="1629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2EE65-8ED6-E64E-9471-2237B3449789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8EF42-99B8-2547-BEEE-A44B5E66A951}"/>
              </a:ext>
            </a:extLst>
          </p:cNvPr>
          <p:cNvSpPr/>
          <p:nvPr/>
        </p:nvSpPr>
        <p:spPr>
          <a:xfrm>
            <a:off x="294443" y="756373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91A6-67E4-C64E-B06F-BF3EC7D4F95B}"/>
              </a:ext>
            </a:extLst>
          </p:cNvPr>
          <p:cNvSpPr txBox="1"/>
          <p:nvPr/>
        </p:nvSpPr>
        <p:spPr>
          <a:xfrm>
            <a:off x="151584" y="1769982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update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087A3-A983-0541-9895-8FA57AC6DD89}"/>
              </a:ext>
            </a:extLst>
          </p:cNvPr>
          <p:cNvSpPr txBox="1"/>
          <p:nvPr/>
        </p:nvSpPr>
        <p:spPr>
          <a:xfrm>
            <a:off x="151584" y="4225437"/>
            <a:ext cx="526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with deployment in task #1 without update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81C3F-39B1-D542-97C7-3FA8BEB5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362" y="4740004"/>
            <a:ext cx="1864854" cy="181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9D550B-A666-4742-A022-609719D73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45" y="4831554"/>
            <a:ext cx="6788727" cy="183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FAB58F-7AA9-014C-BEF4-7DE2C8633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918" y="5042263"/>
            <a:ext cx="2274182" cy="14984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E0A11D-9AC9-FD4B-9999-B533C42466E1}"/>
              </a:ext>
            </a:extLst>
          </p:cNvPr>
          <p:cNvSpPr/>
          <p:nvPr/>
        </p:nvSpPr>
        <p:spPr>
          <a:xfrm>
            <a:off x="7593502" y="2934001"/>
            <a:ext cx="1662546" cy="969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A842A-531D-CE4B-B0BB-61350E12A855}"/>
              </a:ext>
            </a:extLst>
          </p:cNvPr>
          <p:cNvSpPr/>
          <p:nvPr/>
        </p:nvSpPr>
        <p:spPr>
          <a:xfrm>
            <a:off x="7593502" y="5487194"/>
            <a:ext cx="1755552" cy="955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23E74-FFB0-B24B-8D33-D82D5B7F42C8}"/>
              </a:ext>
            </a:extLst>
          </p:cNvPr>
          <p:cNvSpPr/>
          <p:nvPr/>
        </p:nvSpPr>
        <p:spPr>
          <a:xfrm>
            <a:off x="1107754" y="1303538"/>
            <a:ext cx="1184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 water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B5370DB0-EB73-0E4C-89F1-7B296682768A}"/>
              </a:ext>
            </a:extLst>
          </p:cNvPr>
          <p:cNvSpPr/>
          <p:nvPr/>
        </p:nvSpPr>
        <p:spPr>
          <a:xfrm>
            <a:off x="7761845" y="3924116"/>
            <a:ext cx="815014" cy="8340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76FAB-5EEA-CD48-A904-D345BA21EAF8}"/>
              </a:ext>
            </a:extLst>
          </p:cNvPr>
          <p:cNvSpPr txBox="1"/>
          <p:nvPr/>
        </p:nvSpPr>
        <p:spPr>
          <a:xfrm>
            <a:off x="8528410" y="4194086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 greatly</a:t>
            </a:r>
          </a:p>
        </p:txBody>
      </p:sp>
    </p:spTree>
    <p:extLst>
      <p:ext uri="{BB962C8B-B14F-4D97-AF65-F5344CB8AC3E}">
        <p14:creationId xmlns:p14="http://schemas.microsoft.com/office/powerpoint/2010/main" val="415356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5-Point Star 8">
            <a:extLst>
              <a:ext uri="{FF2B5EF4-FFF2-40B4-BE49-F238E27FC236}">
                <a16:creationId xmlns:a16="http://schemas.microsoft.com/office/drawing/2014/main" id="{6881326A-876C-5A4B-AAF9-A0C6A447B73C}"/>
              </a:ext>
            </a:extLst>
          </p:cNvPr>
          <p:cNvSpPr/>
          <p:nvPr/>
        </p:nvSpPr>
        <p:spPr>
          <a:xfrm>
            <a:off x="279685" y="5484942"/>
            <a:ext cx="572788" cy="57059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88DE3-9BBA-5E40-9FCC-BCBF0B77ED2E}"/>
              </a:ext>
            </a:extLst>
          </p:cNvPr>
          <p:cNvSpPr/>
          <p:nvPr/>
        </p:nvSpPr>
        <p:spPr>
          <a:xfrm>
            <a:off x="7013054" y="4264071"/>
            <a:ext cx="5337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{'activation': '</a:t>
            </a:r>
            <a:r>
              <a:rPr lang="en-US" dirty="0" err="1"/>
              <a:t>relu</a:t>
            </a:r>
            <a:r>
              <a:rPr lang="en-US" dirty="0"/>
              <a:t>', 'alpha': 0.01, '</a:t>
            </a:r>
            <a:r>
              <a:rPr lang="en-US" dirty="0" err="1"/>
              <a:t>hidden_layer_sizes</a:t>
            </a:r>
            <a:r>
              <a:rPr lang="en-US" dirty="0"/>
              <a:t>': 128, '</a:t>
            </a:r>
            <a:r>
              <a:rPr lang="en-US" dirty="0" err="1"/>
              <a:t>learning_rate_init</a:t>
            </a:r>
            <a:r>
              <a:rPr lang="en-US" dirty="0"/>
              <a:t>': 0.001}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473C9-1E92-A247-BF2E-13710A4F8942}"/>
              </a:ext>
            </a:extLst>
          </p:cNvPr>
          <p:cNvSpPr/>
          <p:nvPr/>
        </p:nvSpPr>
        <p:spPr>
          <a:xfrm>
            <a:off x="7045543" y="1656151"/>
            <a:ext cx="5012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</a:t>
            </a:r>
            <a:r>
              <a:rPr lang="en-US" dirty="0" err="1"/>
              <a:t>max_depth</a:t>
            </a:r>
            <a:r>
              <a:rPr lang="en-US" dirty="0"/>
              <a:t>': 11, '</a:t>
            </a:r>
            <a:r>
              <a:rPr lang="en-US" dirty="0" err="1"/>
              <a:t>max_features</a:t>
            </a:r>
            <a:r>
              <a:rPr lang="en-US" dirty="0"/>
              <a:t>': 'sqrt', '</a:t>
            </a:r>
            <a:r>
              <a:rPr lang="en-US" dirty="0" err="1"/>
              <a:t>min_samples_leaf</a:t>
            </a:r>
            <a:r>
              <a:rPr lang="en-US" dirty="0"/>
              <a:t>': 1, '</a:t>
            </a:r>
            <a:r>
              <a:rPr lang="en-US" dirty="0" err="1"/>
              <a:t>min_samples_split</a:t>
            </a:r>
            <a:r>
              <a:rPr lang="en-US" dirty="0"/>
              <a:t>': 2}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717945-B7A8-1E47-A83C-F5450C6283BB}"/>
              </a:ext>
            </a:extLst>
          </p:cNvPr>
          <p:cNvSpPr/>
          <p:nvPr/>
        </p:nvSpPr>
        <p:spPr>
          <a:xfrm>
            <a:off x="7013054" y="2841942"/>
            <a:ext cx="5337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{'alpha': 0.9, '</a:t>
            </a:r>
            <a:r>
              <a:rPr lang="en-US" dirty="0" err="1"/>
              <a:t>fit_intercept</a:t>
            </a:r>
            <a:r>
              <a:rPr lang="en-US" dirty="0"/>
              <a:t>': False, 'l1_ratio': 0.1, '</a:t>
            </a:r>
            <a:r>
              <a:rPr lang="en-US" dirty="0" err="1"/>
              <a:t>max_iter</a:t>
            </a:r>
            <a:r>
              <a:rPr lang="en-US" dirty="0"/>
              <a:t>': 100}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5B78B7-6B23-6145-850F-14FB5145E9BE}"/>
              </a:ext>
            </a:extLst>
          </p:cNvPr>
          <p:cNvSpPr/>
          <p:nvPr/>
        </p:nvSpPr>
        <p:spPr>
          <a:xfrm>
            <a:off x="7013054" y="5686200"/>
            <a:ext cx="298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{'C': 10000.0, 'gamma': 'auto'}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CA4B2-BC91-3E4D-B440-EE1E325C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1365056"/>
            <a:ext cx="4626451" cy="117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C6EE22-AC93-3E4E-B80C-E21FF0B3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75" y="1304344"/>
            <a:ext cx="1263167" cy="1174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C4CA5-4E6B-4747-883D-5B4F3076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41" y="2657856"/>
            <a:ext cx="1357253" cy="1173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8E715-DB53-1C43-A531-DBC678950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8" y="2657856"/>
            <a:ext cx="4626451" cy="129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4F1233-2914-4C4F-B207-706842F2F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301" y="4000425"/>
            <a:ext cx="1270753" cy="1173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3770D-3420-E54A-90B5-EBD2A7C6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38" y="3945699"/>
            <a:ext cx="4702990" cy="1283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BEE434-CB74-1947-9CCC-CAFD44FDF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790" y="5228777"/>
            <a:ext cx="1270753" cy="1195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F596FE-CC69-134C-ADD4-2B925ECC9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879" y="5242288"/>
            <a:ext cx="4701049" cy="1293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1560B3-8053-B547-AD31-827FB4A152E7}"/>
              </a:ext>
            </a:extLst>
          </p:cNvPr>
          <p:cNvSpPr txBox="1"/>
          <p:nvPr/>
        </p:nvSpPr>
        <p:spPr>
          <a:xfrm>
            <a:off x="375909" y="1773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09884-053A-B74E-86CB-D4BA2F34D6FB}"/>
              </a:ext>
            </a:extLst>
          </p:cNvPr>
          <p:cNvSpPr txBox="1"/>
          <p:nvPr/>
        </p:nvSpPr>
        <p:spPr>
          <a:xfrm>
            <a:off x="406517" y="298044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622AF-5819-4741-897D-7467D5EAA993}"/>
              </a:ext>
            </a:extLst>
          </p:cNvPr>
          <p:cNvSpPr txBox="1"/>
          <p:nvPr/>
        </p:nvSpPr>
        <p:spPr>
          <a:xfrm>
            <a:off x="399765" y="437602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BA0CB-6FE3-5A40-B4F0-3451C75D7F51}"/>
              </a:ext>
            </a:extLst>
          </p:cNvPr>
          <p:cNvSpPr txBox="1"/>
          <p:nvPr/>
        </p:nvSpPr>
        <p:spPr>
          <a:xfrm>
            <a:off x="304567" y="560114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3E886-080E-8A4F-BC29-77E73C3E07E5}"/>
              </a:ext>
            </a:extLst>
          </p:cNvPr>
          <p:cNvSpPr txBox="1"/>
          <p:nvPr/>
        </p:nvSpPr>
        <p:spPr>
          <a:xfrm>
            <a:off x="339966" y="725111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oil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BA537-35A7-BC4D-A1E1-8E3EE4423C80}"/>
              </a:ext>
            </a:extLst>
          </p:cNvPr>
          <p:cNvSpPr txBox="1"/>
          <p:nvPr/>
        </p:nvSpPr>
        <p:spPr>
          <a:xfrm>
            <a:off x="5470283" y="172102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#1</a:t>
            </a:r>
          </a:p>
        </p:txBody>
      </p:sp>
    </p:spTree>
    <p:extLst>
      <p:ext uri="{BB962C8B-B14F-4D97-AF65-F5344CB8AC3E}">
        <p14:creationId xmlns:p14="http://schemas.microsoft.com/office/powerpoint/2010/main" val="301450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0598-A5AB-074E-B221-EC46EB0C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08" y="2291788"/>
            <a:ext cx="1968500" cy="185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49D1D-CF85-2247-A3F1-9C925126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6" y="2471805"/>
            <a:ext cx="6466052" cy="179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859E2-9903-4646-B9F1-404C4E264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332" y="2471805"/>
            <a:ext cx="2336172" cy="1543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1DB308-D459-F446-88E0-080269A6A070}"/>
              </a:ext>
            </a:extLst>
          </p:cNvPr>
          <p:cNvSpPr txBox="1"/>
          <p:nvPr/>
        </p:nvSpPr>
        <p:spPr>
          <a:xfrm>
            <a:off x="339966" y="1741226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on well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F11D6-C008-C841-B0CA-3F3B6990627C}"/>
              </a:ext>
            </a:extLst>
          </p:cNvPr>
          <p:cNvSpPr txBox="1"/>
          <p:nvPr/>
        </p:nvSpPr>
        <p:spPr>
          <a:xfrm>
            <a:off x="5470283" y="20189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A5378-A5B5-5C40-A75A-6017A2F9C770}"/>
              </a:ext>
            </a:extLst>
          </p:cNvPr>
          <p:cNvSpPr txBox="1"/>
          <p:nvPr/>
        </p:nvSpPr>
        <p:spPr>
          <a:xfrm>
            <a:off x="339966" y="725111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oil</a:t>
            </a:r>
          </a:p>
        </p:txBody>
      </p:sp>
    </p:spTree>
    <p:extLst>
      <p:ext uri="{BB962C8B-B14F-4D97-AF65-F5344CB8AC3E}">
        <p14:creationId xmlns:p14="http://schemas.microsoft.com/office/powerpoint/2010/main" val="246770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5-Point Star 20">
            <a:extLst>
              <a:ext uri="{FF2B5EF4-FFF2-40B4-BE49-F238E27FC236}">
                <a16:creationId xmlns:a16="http://schemas.microsoft.com/office/drawing/2014/main" id="{8DD2DEEB-96E3-4D4F-9269-95292EF25876}"/>
              </a:ext>
            </a:extLst>
          </p:cNvPr>
          <p:cNvSpPr/>
          <p:nvPr/>
        </p:nvSpPr>
        <p:spPr>
          <a:xfrm>
            <a:off x="279685" y="5771605"/>
            <a:ext cx="572788" cy="57059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EF558-0983-484C-9636-A19FC8F16DBB}"/>
              </a:ext>
            </a:extLst>
          </p:cNvPr>
          <p:cNvSpPr/>
          <p:nvPr/>
        </p:nvSpPr>
        <p:spPr>
          <a:xfrm>
            <a:off x="7345082" y="3979427"/>
            <a:ext cx="5002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{'activation': '</a:t>
            </a:r>
            <a:r>
              <a:rPr lang="en-US" dirty="0" err="1"/>
              <a:t>relu</a:t>
            </a:r>
            <a:r>
              <a:rPr lang="en-US" dirty="0"/>
              <a:t>', 'alpha': 0.1, '</a:t>
            </a:r>
            <a:r>
              <a:rPr lang="en-US" dirty="0" err="1"/>
              <a:t>hidden_layer_sizes</a:t>
            </a:r>
            <a:r>
              <a:rPr lang="en-US" dirty="0"/>
              <a:t>': 32, '</a:t>
            </a:r>
            <a:r>
              <a:rPr lang="en-US" dirty="0" err="1"/>
              <a:t>learning_rate_init</a:t>
            </a:r>
            <a:r>
              <a:rPr lang="en-US" dirty="0"/>
              <a:t>': 0.01}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91967-E10F-5949-B3D9-377C8DBF3233}"/>
              </a:ext>
            </a:extLst>
          </p:cNvPr>
          <p:cNvSpPr/>
          <p:nvPr/>
        </p:nvSpPr>
        <p:spPr>
          <a:xfrm>
            <a:off x="7239043" y="1376513"/>
            <a:ext cx="4825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</a:t>
            </a:r>
            <a:r>
              <a:rPr lang="en-US" dirty="0" err="1"/>
              <a:t>max_depth</a:t>
            </a:r>
            <a:r>
              <a:rPr lang="en-US" dirty="0"/>
              <a:t>': 11, '</a:t>
            </a:r>
            <a:r>
              <a:rPr lang="en-US" dirty="0" err="1"/>
              <a:t>max_features</a:t>
            </a:r>
            <a:r>
              <a:rPr lang="en-US" dirty="0"/>
              <a:t>': 'auto', '</a:t>
            </a:r>
            <a:r>
              <a:rPr lang="en-US" dirty="0" err="1"/>
              <a:t>min_samples_leaf</a:t>
            </a:r>
            <a:r>
              <a:rPr lang="en-US" dirty="0"/>
              <a:t>': 4, '</a:t>
            </a:r>
            <a:r>
              <a:rPr lang="en-US" dirty="0" err="1"/>
              <a:t>min_samples_split</a:t>
            </a:r>
            <a:r>
              <a:rPr lang="en-US" dirty="0"/>
              <a:t>': 2}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A695F-FB2C-D340-9B99-7B171C414414}"/>
              </a:ext>
            </a:extLst>
          </p:cNvPr>
          <p:cNvSpPr/>
          <p:nvPr/>
        </p:nvSpPr>
        <p:spPr>
          <a:xfrm>
            <a:off x="7345082" y="2677970"/>
            <a:ext cx="5002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{'alpha': 0.3, '</a:t>
            </a:r>
            <a:r>
              <a:rPr lang="en-US" dirty="0" err="1"/>
              <a:t>fit_intercept</a:t>
            </a:r>
            <a:r>
              <a:rPr lang="en-US" dirty="0"/>
              <a:t>': False, 'l1_ratio': 0.1, '</a:t>
            </a:r>
            <a:r>
              <a:rPr lang="en-US" dirty="0" err="1"/>
              <a:t>max_iter</a:t>
            </a:r>
            <a:r>
              <a:rPr lang="en-US" dirty="0"/>
              <a:t>': 100}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127FC-7983-0648-B1A3-92A11444C7A3}"/>
              </a:ext>
            </a:extLst>
          </p:cNvPr>
          <p:cNvSpPr/>
          <p:nvPr/>
        </p:nvSpPr>
        <p:spPr>
          <a:xfrm>
            <a:off x="7239043" y="5830980"/>
            <a:ext cx="442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Best parameter: {'C': 1000.0, 'gamma': 'auto'}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4ADD1-FEF6-0D4B-99DF-11C8CE8F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680" y="921382"/>
            <a:ext cx="1425158" cy="126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1672A-BA37-0740-9E61-E761F2A7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3" y="1016014"/>
            <a:ext cx="4293031" cy="1183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187B0F-18EA-D84E-8FB2-0269B09A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56" y="2304596"/>
            <a:ext cx="1522709" cy="1408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24D0A-6054-AF4D-98AC-A08AA7E68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44" y="2570921"/>
            <a:ext cx="4207790" cy="1219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31911E-409D-D241-B8C0-721F1EEB3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832" y="3822593"/>
            <a:ext cx="1425158" cy="1361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AC125-E8B8-434B-B1FF-2E2164C94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444" y="4055439"/>
            <a:ext cx="4207790" cy="1183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98324D-0468-B649-B509-848028A78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621" y="5403191"/>
            <a:ext cx="1434723" cy="1361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7CA07-0087-834F-A91F-5652C137E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47" y="5504868"/>
            <a:ext cx="4314484" cy="1228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074A86-7486-8641-932B-05036E430231}"/>
              </a:ext>
            </a:extLst>
          </p:cNvPr>
          <p:cNvSpPr txBox="1"/>
          <p:nvPr/>
        </p:nvSpPr>
        <p:spPr>
          <a:xfrm>
            <a:off x="5292404" y="79314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EC6AA-6075-CD43-8E1F-6529E57100C6}"/>
              </a:ext>
            </a:extLst>
          </p:cNvPr>
          <p:cNvSpPr txBox="1"/>
          <p:nvPr/>
        </p:nvSpPr>
        <p:spPr>
          <a:xfrm>
            <a:off x="361123" y="13765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E69444-A530-A349-9830-3941C2260172}"/>
              </a:ext>
            </a:extLst>
          </p:cNvPr>
          <p:cNvSpPr txBox="1"/>
          <p:nvPr/>
        </p:nvSpPr>
        <p:spPr>
          <a:xfrm>
            <a:off x="406517" y="298044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D392E-137A-8446-ADD9-99AFC794B0CD}"/>
              </a:ext>
            </a:extLst>
          </p:cNvPr>
          <p:cNvSpPr txBox="1"/>
          <p:nvPr/>
        </p:nvSpPr>
        <p:spPr>
          <a:xfrm>
            <a:off x="399765" y="437602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511C3-20DC-2B49-90BA-01EE4DEEF21F}"/>
              </a:ext>
            </a:extLst>
          </p:cNvPr>
          <p:cNvSpPr txBox="1"/>
          <p:nvPr/>
        </p:nvSpPr>
        <p:spPr>
          <a:xfrm>
            <a:off x="325281" y="593463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BE9A0-6E07-4D49-AC12-E84ED0124FA9}"/>
              </a:ext>
            </a:extLst>
          </p:cNvPr>
          <p:cNvSpPr txBox="1"/>
          <p:nvPr/>
        </p:nvSpPr>
        <p:spPr>
          <a:xfrm>
            <a:off x="325281" y="578442"/>
            <a:ext cx="13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water</a:t>
            </a:r>
          </a:p>
        </p:txBody>
      </p:sp>
    </p:spTree>
    <p:extLst>
      <p:ext uri="{BB962C8B-B14F-4D97-AF65-F5344CB8AC3E}">
        <p14:creationId xmlns:p14="http://schemas.microsoft.com/office/powerpoint/2010/main" val="385000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8AE5AA-4AE5-0B4C-8A4B-CC43A104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58" y="2395607"/>
            <a:ext cx="1943100" cy="189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70CBD-52C9-054B-928E-994D7DCE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1" y="2578706"/>
            <a:ext cx="6330617" cy="1709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02584-97AA-284B-B503-7FB2431FC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877" y="2570093"/>
            <a:ext cx="2607034" cy="1717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6DFD8-A3E5-9342-BF48-35C4AD372458}"/>
              </a:ext>
            </a:extLst>
          </p:cNvPr>
          <p:cNvSpPr txBox="1"/>
          <p:nvPr/>
        </p:nvSpPr>
        <p:spPr>
          <a:xfrm>
            <a:off x="5470283" y="55222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6FD51-F54C-084B-9498-EC71076F8502}"/>
              </a:ext>
            </a:extLst>
          </p:cNvPr>
          <p:cNvSpPr txBox="1"/>
          <p:nvPr/>
        </p:nvSpPr>
        <p:spPr>
          <a:xfrm>
            <a:off x="325281" y="1671405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on well #2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4B99C-1229-6F4E-93F6-812940FA5EB6}"/>
              </a:ext>
            </a:extLst>
          </p:cNvPr>
          <p:cNvSpPr txBox="1"/>
          <p:nvPr/>
        </p:nvSpPr>
        <p:spPr>
          <a:xfrm>
            <a:off x="325281" y="578442"/>
            <a:ext cx="13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water</a:t>
            </a:r>
          </a:p>
        </p:txBody>
      </p:sp>
    </p:spTree>
    <p:extLst>
      <p:ext uri="{BB962C8B-B14F-4D97-AF65-F5344CB8AC3E}">
        <p14:creationId xmlns:p14="http://schemas.microsoft.com/office/powerpoint/2010/main" val="209794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96B1A-4587-7B4C-9B8C-0E7E4E91143F}"/>
              </a:ext>
            </a:extLst>
          </p:cNvPr>
          <p:cNvCxnSpPr>
            <a:cxnSpLocks/>
          </p:cNvCxnSpPr>
          <p:nvPr/>
        </p:nvCxnSpPr>
        <p:spPr>
          <a:xfrm>
            <a:off x="3631541" y="1898960"/>
            <a:ext cx="8422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D2AFA-CD8F-AD4A-B114-E19306A3EBD3}"/>
              </a:ext>
            </a:extLst>
          </p:cNvPr>
          <p:cNvCxnSpPr>
            <a:cxnSpLocks/>
          </p:cNvCxnSpPr>
          <p:nvPr/>
        </p:nvCxnSpPr>
        <p:spPr>
          <a:xfrm flipH="1">
            <a:off x="3623402" y="1309400"/>
            <a:ext cx="10703" cy="4306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FA2F6A-054B-284F-888C-AC1088D3995E}"/>
              </a:ext>
            </a:extLst>
          </p:cNvPr>
          <p:cNvCxnSpPr>
            <a:cxnSpLocks/>
          </p:cNvCxnSpPr>
          <p:nvPr/>
        </p:nvCxnSpPr>
        <p:spPr>
          <a:xfrm>
            <a:off x="1431655" y="2848236"/>
            <a:ext cx="2970558" cy="117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FA8AEF-38A8-5740-AC04-10BEC4B981A5}"/>
              </a:ext>
            </a:extLst>
          </p:cNvPr>
          <p:cNvCxnSpPr>
            <a:cxnSpLocks/>
          </p:cNvCxnSpPr>
          <p:nvPr/>
        </p:nvCxnSpPr>
        <p:spPr>
          <a:xfrm>
            <a:off x="1431655" y="3561408"/>
            <a:ext cx="29705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4E3620-B4EF-B449-924F-44EEC1D846F1}"/>
              </a:ext>
            </a:extLst>
          </p:cNvPr>
          <p:cNvSpPr txBox="1"/>
          <p:nvPr/>
        </p:nvSpPr>
        <p:spPr>
          <a:xfrm>
            <a:off x="4445388" y="1714294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777C5-2D40-D847-AC3E-B62010935551}"/>
              </a:ext>
            </a:extLst>
          </p:cNvPr>
          <p:cNvSpPr txBox="1"/>
          <p:nvPr/>
        </p:nvSpPr>
        <p:spPr>
          <a:xfrm>
            <a:off x="4473813" y="2728021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10A81-489A-BD4A-BC68-3CB805DC6D17}"/>
              </a:ext>
            </a:extLst>
          </p:cNvPr>
          <p:cNvSpPr txBox="1"/>
          <p:nvPr/>
        </p:nvSpPr>
        <p:spPr>
          <a:xfrm>
            <a:off x="4498767" y="3549612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2D8910-D1F1-5440-B9C6-2A70DAAC6E0F}"/>
              </a:ext>
            </a:extLst>
          </p:cNvPr>
          <p:cNvCxnSpPr>
            <a:cxnSpLocks/>
          </p:cNvCxnSpPr>
          <p:nvPr/>
        </p:nvCxnSpPr>
        <p:spPr>
          <a:xfrm>
            <a:off x="3077522" y="3344152"/>
            <a:ext cx="0" cy="2368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5BCCA5A-9046-604D-AE3E-714AE211BFED}"/>
              </a:ext>
            </a:extLst>
          </p:cNvPr>
          <p:cNvSpPr/>
          <p:nvPr/>
        </p:nvSpPr>
        <p:spPr>
          <a:xfrm>
            <a:off x="1449652" y="1942766"/>
            <a:ext cx="1638574" cy="2309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DC933A-5CF1-AF4F-9E5B-62762AE26035}"/>
              </a:ext>
            </a:extLst>
          </p:cNvPr>
          <p:cNvCxnSpPr>
            <a:cxnSpLocks/>
          </p:cNvCxnSpPr>
          <p:nvPr/>
        </p:nvCxnSpPr>
        <p:spPr>
          <a:xfrm>
            <a:off x="3077522" y="2623222"/>
            <a:ext cx="0" cy="2368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CD1EA4-339D-F944-92A6-3DDBEAD6CCFC}"/>
              </a:ext>
            </a:extLst>
          </p:cNvPr>
          <p:cNvSpPr/>
          <p:nvPr/>
        </p:nvSpPr>
        <p:spPr>
          <a:xfrm>
            <a:off x="2770426" y="4257426"/>
            <a:ext cx="107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data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6D4F1B-10A1-394B-AF6D-0F21002B888C}"/>
              </a:ext>
            </a:extLst>
          </p:cNvPr>
          <p:cNvSpPr/>
          <p:nvPr/>
        </p:nvSpPr>
        <p:spPr>
          <a:xfrm>
            <a:off x="800529" y="2050165"/>
            <a:ext cx="1969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Determined Model</a:t>
            </a:r>
          </a:p>
        </p:txBody>
      </p:sp>
      <p:sp>
        <p:nvSpPr>
          <p:cNvPr id="59" name="Curved Down Arrow 58">
            <a:extLst>
              <a:ext uri="{FF2B5EF4-FFF2-40B4-BE49-F238E27FC236}">
                <a16:creationId xmlns:a16="http://schemas.microsoft.com/office/drawing/2014/main" id="{31000DC9-5C2E-C34D-8C69-587307A23BDF}"/>
              </a:ext>
            </a:extLst>
          </p:cNvPr>
          <p:cNvSpPr/>
          <p:nvPr/>
        </p:nvSpPr>
        <p:spPr>
          <a:xfrm>
            <a:off x="2182233" y="1274481"/>
            <a:ext cx="1316871" cy="53189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DDF5BF-6215-E643-A2FB-C3E15B329418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A1830A6-E260-9940-A63F-077C952FDF00}"/>
              </a:ext>
            </a:extLst>
          </p:cNvPr>
          <p:cNvSpPr/>
          <p:nvPr/>
        </p:nvSpPr>
        <p:spPr>
          <a:xfrm>
            <a:off x="3075921" y="2004570"/>
            <a:ext cx="534214" cy="2225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43E2D-8F0B-4544-A6B5-9385735B552A}"/>
              </a:ext>
            </a:extLst>
          </p:cNvPr>
          <p:cNvSpPr txBox="1"/>
          <p:nvPr/>
        </p:nvSpPr>
        <p:spPr>
          <a:xfrm>
            <a:off x="1766690" y="952045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model update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F3D462-9F1B-5042-B7B9-DA87CFEF7DBC}"/>
              </a:ext>
            </a:extLst>
          </p:cNvPr>
          <p:cNvSpPr/>
          <p:nvPr/>
        </p:nvSpPr>
        <p:spPr>
          <a:xfrm>
            <a:off x="2117129" y="5547967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2ABBCD-8328-D54C-8A14-F97E82D1CC13}"/>
              </a:ext>
            </a:extLst>
          </p:cNvPr>
          <p:cNvSpPr/>
          <p:nvPr/>
        </p:nvSpPr>
        <p:spPr>
          <a:xfrm>
            <a:off x="8679778" y="5611040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00AF0D-43CE-994C-B8DC-6ECA6396C202}"/>
              </a:ext>
            </a:extLst>
          </p:cNvPr>
          <p:cNvCxnSpPr>
            <a:cxnSpLocks/>
          </p:cNvCxnSpPr>
          <p:nvPr/>
        </p:nvCxnSpPr>
        <p:spPr>
          <a:xfrm>
            <a:off x="9309481" y="2004570"/>
            <a:ext cx="8422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01176E-DED2-9541-9BA1-0B9CC8E12CE6}"/>
              </a:ext>
            </a:extLst>
          </p:cNvPr>
          <p:cNvCxnSpPr>
            <a:cxnSpLocks/>
          </p:cNvCxnSpPr>
          <p:nvPr/>
        </p:nvCxnSpPr>
        <p:spPr>
          <a:xfrm flipH="1">
            <a:off x="9298778" y="1340748"/>
            <a:ext cx="10703" cy="4306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D0B997-9C8A-BD45-B618-D6178CA6C16C}"/>
              </a:ext>
            </a:extLst>
          </p:cNvPr>
          <p:cNvCxnSpPr>
            <a:cxnSpLocks/>
          </p:cNvCxnSpPr>
          <p:nvPr/>
        </p:nvCxnSpPr>
        <p:spPr>
          <a:xfrm>
            <a:off x="7107031" y="2879584"/>
            <a:ext cx="2970558" cy="117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8FA977-1D32-124F-8964-7E0698F0A018}"/>
              </a:ext>
            </a:extLst>
          </p:cNvPr>
          <p:cNvCxnSpPr>
            <a:cxnSpLocks/>
          </p:cNvCxnSpPr>
          <p:nvPr/>
        </p:nvCxnSpPr>
        <p:spPr>
          <a:xfrm>
            <a:off x="7107031" y="3592756"/>
            <a:ext cx="29705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3D9B6C-3973-A346-8E07-FC62E424D579}"/>
              </a:ext>
            </a:extLst>
          </p:cNvPr>
          <p:cNvSpPr txBox="1"/>
          <p:nvPr/>
        </p:nvSpPr>
        <p:spPr>
          <a:xfrm>
            <a:off x="10140101" y="1806375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EDB66E-FD4E-3646-9D74-B91EA2AB94FF}"/>
              </a:ext>
            </a:extLst>
          </p:cNvPr>
          <p:cNvSpPr txBox="1"/>
          <p:nvPr/>
        </p:nvSpPr>
        <p:spPr>
          <a:xfrm>
            <a:off x="10149189" y="2759369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F5911C-8CA7-1149-B5DB-42F6D0D9CA82}"/>
              </a:ext>
            </a:extLst>
          </p:cNvPr>
          <p:cNvSpPr txBox="1"/>
          <p:nvPr/>
        </p:nvSpPr>
        <p:spPr>
          <a:xfrm>
            <a:off x="10174143" y="3580960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#4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72AB88-6A16-C84F-8DAF-6B2314987BB5}"/>
              </a:ext>
            </a:extLst>
          </p:cNvPr>
          <p:cNvSpPr/>
          <p:nvPr/>
        </p:nvSpPr>
        <p:spPr>
          <a:xfrm>
            <a:off x="7125027" y="1974114"/>
            <a:ext cx="2188001" cy="2309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6A3E9C-DAB7-8943-9054-8E761FAFD42D}"/>
              </a:ext>
            </a:extLst>
          </p:cNvPr>
          <p:cNvSpPr/>
          <p:nvPr/>
        </p:nvSpPr>
        <p:spPr>
          <a:xfrm>
            <a:off x="6830254" y="2103684"/>
            <a:ext cx="1969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Determined Model</a:t>
            </a:r>
          </a:p>
        </p:txBody>
      </p:sp>
      <p:sp>
        <p:nvSpPr>
          <p:cNvPr id="66" name="Curved Down Arrow 65">
            <a:extLst>
              <a:ext uri="{FF2B5EF4-FFF2-40B4-BE49-F238E27FC236}">
                <a16:creationId xmlns:a16="http://schemas.microsoft.com/office/drawing/2014/main" id="{2645035B-A118-6441-AB2E-A046A300101F}"/>
              </a:ext>
            </a:extLst>
          </p:cNvPr>
          <p:cNvSpPr/>
          <p:nvPr/>
        </p:nvSpPr>
        <p:spPr>
          <a:xfrm>
            <a:off x="8334087" y="1329115"/>
            <a:ext cx="1316871" cy="53189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275C9E-36E2-2C4F-B426-BD8284C286DD}"/>
              </a:ext>
            </a:extLst>
          </p:cNvPr>
          <p:cNvSpPr txBox="1"/>
          <p:nvPr/>
        </p:nvSpPr>
        <p:spPr>
          <a:xfrm>
            <a:off x="7918544" y="1006679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model update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2C80958-65BD-A04C-A6CF-C9C9B8BE8D57}"/>
              </a:ext>
            </a:extLst>
          </p:cNvPr>
          <p:cNvSpPr/>
          <p:nvPr/>
        </p:nvSpPr>
        <p:spPr>
          <a:xfrm>
            <a:off x="9325230" y="1593267"/>
            <a:ext cx="837225" cy="802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5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462ED2-CCF8-DD49-97CA-4CD7F8BEF5DF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2CDCE-7896-8C45-BB86-D3D8BBEABFF8}"/>
              </a:ext>
            </a:extLst>
          </p:cNvPr>
          <p:cNvSpPr/>
          <p:nvPr/>
        </p:nvSpPr>
        <p:spPr>
          <a:xfrm>
            <a:off x="294443" y="746307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06852-799C-4B45-B5AE-CF945AC0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55" y="1954648"/>
            <a:ext cx="1999788" cy="192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417A5-34E7-F448-9B11-C9141023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7" y="2229031"/>
            <a:ext cx="6189054" cy="164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3AE01-A7BD-614C-8673-2EBE6E80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117" y="1954648"/>
            <a:ext cx="3231299" cy="209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44C7D-FBBF-B940-B971-4348EF221E97}"/>
              </a:ext>
            </a:extLst>
          </p:cNvPr>
          <p:cNvSpPr txBox="1"/>
          <p:nvPr/>
        </p:nvSpPr>
        <p:spPr>
          <a:xfrm>
            <a:off x="151584" y="1769982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update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3F2F-E8B4-254C-93D6-581339096A6E}"/>
              </a:ext>
            </a:extLst>
          </p:cNvPr>
          <p:cNvSpPr txBox="1"/>
          <p:nvPr/>
        </p:nvSpPr>
        <p:spPr>
          <a:xfrm>
            <a:off x="151584" y="4225437"/>
            <a:ext cx="44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with test in task #1 without update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9364D-5BCD-BA4B-805B-159A2B5EF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255" y="4554274"/>
            <a:ext cx="1999788" cy="1881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1BAEE-7F04-DA44-AE96-24665129F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91" y="4669364"/>
            <a:ext cx="6081590" cy="16730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721497-89C4-874F-83CD-49175BD8BCC3}"/>
              </a:ext>
            </a:extLst>
          </p:cNvPr>
          <p:cNvSpPr/>
          <p:nvPr/>
        </p:nvSpPr>
        <p:spPr>
          <a:xfrm>
            <a:off x="6833373" y="2791168"/>
            <a:ext cx="1662546" cy="969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1526E-7A1E-7F48-BC50-033287D17A7D}"/>
              </a:ext>
            </a:extLst>
          </p:cNvPr>
          <p:cNvSpPr/>
          <p:nvPr/>
        </p:nvSpPr>
        <p:spPr>
          <a:xfrm>
            <a:off x="6833373" y="5344361"/>
            <a:ext cx="1755552" cy="955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CF57A6-9E1B-5F48-97F1-896E557269E5}"/>
              </a:ext>
            </a:extLst>
          </p:cNvPr>
          <p:cNvSpPr/>
          <p:nvPr/>
        </p:nvSpPr>
        <p:spPr>
          <a:xfrm>
            <a:off x="1124928" y="1251523"/>
            <a:ext cx="96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oil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307DD-840C-4242-81D3-5CC560CB66CC}"/>
              </a:ext>
            </a:extLst>
          </p:cNvPr>
          <p:cNvSpPr/>
          <p:nvPr/>
        </p:nvSpPr>
        <p:spPr>
          <a:xfrm>
            <a:off x="9018269" y="4629379"/>
            <a:ext cx="2812994" cy="1731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Forget to generate...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79620D0B-1FEE-8041-9442-C5A2A4A95203}"/>
              </a:ext>
            </a:extLst>
          </p:cNvPr>
          <p:cNvSpPr/>
          <p:nvPr/>
        </p:nvSpPr>
        <p:spPr>
          <a:xfrm>
            <a:off x="6963324" y="3760762"/>
            <a:ext cx="815014" cy="8340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04251-E4AF-9E4D-B483-AFF14190A821}"/>
              </a:ext>
            </a:extLst>
          </p:cNvPr>
          <p:cNvSpPr txBox="1"/>
          <p:nvPr/>
        </p:nvSpPr>
        <p:spPr>
          <a:xfrm>
            <a:off x="7729889" y="4030732"/>
            <a:ext cx="96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</a:t>
            </a:r>
          </a:p>
        </p:txBody>
      </p:sp>
    </p:spTree>
    <p:extLst>
      <p:ext uri="{BB962C8B-B14F-4D97-AF65-F5344CB8AC3E}">
        <p14:creationId xmlns:p14="http://schemas.microsoft.com/office/powerpoint/2010/main" val="213267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462ED2-CCF8-DD49-97CA-4CD7F8BEF5DF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2CDCE-7896-8C45-BB86-D3D8BBEABFF8}"/>
              </a:ext>
            </a:extLst>
          </p:cNvPr>
          <p:cNvSpPr/>
          <p:nvPr/>
        </p:nvSpPr>
        <p:spPr>
          <a:xfrm>
            <a:off x="165134" y="808873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4C7D-FBBF-B940-B971-4348EF221E97}"/>
              </a:ext>
            </a:extLst>
          </p:cNvPr>
          <p:cNvSpPr txBox="1"/>
          <p:nvPr/>
        </p:nvSpPr>
        <p:spPr>
          <a:xfrm>
            <a:off x="151584" y="1769982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update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3F2F-E8B4-254C-93D6-581339096A6E}"/>
              </a:ext>
            </a:extLst>
          </p:cNvPr>
          <p:cNvSpPr txBox="1"/>
          <p:nvPr/>
        </p:nvSpPr>
        <p:spPr>
          <a:xfrm>
            <a:off x="151584" y="4225437"/>
            <a:ext cx="44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with test in task #1 without update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1E0B59-6D52-ED45-8E63-AF863E3E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468" y="4646106"/>
            <a:ext cx="2067764" cy="196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105752-81A2-E248-9E4F-29CD1640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6" y="4877339"/>
            <a:ext cx="6078036" cy="1731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BCFDF4-4CB8-114E-B22A-15E40760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468" y="2074119"/>
            <a:ext cx="1879600" cy="196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408CF7-62F1-A044-BC72-48CD1582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060" y="2103549"/>
            <a:ext cx="3162748" cy="20261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44D8E3-9570-E947-80B1-B7161C7DE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46" y="2343480"/>
            <a:ext cx="6078035" cy="15949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9407C-079A-C94F-A2D7-02834360BAE2}"/>
              </a:ext>
            </a:extLst>
          </p:cNvPr>
          <p:cNvSpPr/>
          <p:nvPr/>
        </p:nvSpPr>
        <p:spPr>
          <a:xfrm>
            <a:off x="7137071" y="2968832"/>
            <a:ext cx="1662546" cy="969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D00DD-90CC-2B47-A6B2-45EB8E1F4CC1}"/>
              </a:ext>
            </a:extLst>
          </p:cNvPr>
          <p:cNvSpPr/>
          <p:nvPr/>
        </p:nvSpPr>
        <p:spPr>
          <a:xfrm>
            <a:off x="7137071" y="5522025"/>
            <a:ext cx="1755552" cy="955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A77AC1-1101-6244-BE07-DB799BF9AB93}"/>
              </a:ext>
            </a:extLst>
          </p:cNvPr>
          <p:cNvSpPr/>
          <p:nvPr/>
        </p:nvSpPr>
        <p:spPr>
          <a:xfrm>
            <a:off x="1143380" y="1320025"/>
            <a:ext cx="1184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 water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C6F6CC-2608-EF4A-BC19-1256B4626E9F}"/>
              </a:ext>
            </a:extLst>
          </p:cNvPr>
          <p:cNvSpPr/>
          <p:nvPr/>
        </p:nvSpPr>
        <p:spPr>
          <a:xfrm>
            <a:off x="9204835" y="4746598"/>
            <a:ext cx="2812994" cy="1731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Forget to generate...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D3E332F-460F-2745-A85E-EA39629FB0CC}"/>
              </a:ext>
            </a:extLst>
          </p:cNvPr>
          <p:cNvSpPr/>
          <p:nvPr/>
        </p:nvSpPr>
        <p:spPr>
          <a:xfrm>
            <a:off x="7257693" y="3937577"/>
            <a:ext cx="815014" cy="8340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A7B2F-8528-834B-9A73-8AC2A080E8EA}"/>
              </a:ext>
            </a:extLst>
          </p:cNvPr>
          <p:cNvSpPr txBox="1"/>
          <p:nvPr/>
        </p:nvSpPr>
        <p:spPr>
          <a:xfrm>
            <a:off x="8024258" y="4207547"/>
            <a:ext cx="96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</a:t>
            </a:r>
          </a:p>
        </p:txBody>
      </p:sp>
    </p:spTree>
    <p:extLst>
      <p:ext uri="{BB962C8B-B14F-4D97-AF65-F5344CB8AC3E}">
        <p14:creationId xmlns:p14="http://schemas.microsoft.com/office/powerpoint/2010/main" val="155519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38503-981D-F543-9173-3897BAE237BD}"/>
              </a:ext>
            </a:extLst>
          </p:cNvPr>
          <p:cNvSpPr txBox="1"/>
          <p:nvPr/>
        </p:nvSpPr>
        <p:spPr>
          <a:xfrm>
            <a:off x="5361748" y="136041"/>
            <a:ext cx="125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#2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8ADB1-9344-8B40-A874-35E8CA52B6FF}"/>
              </a:ext>
            </a:extLst>
          </p:cNvPr>
          <p:cNvSpPr/>
          <p:nvPr/>
        </p:nvSpPr>
        <p:spPr>
          <a:xfrm>
            <a:off x="188885" y="811846"/>
            <a:ext cx="1072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5F52D-1228-C24E-94C9-DEDF523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8" y="2349426"/>
            <a:ext cx="6788727" cy="1762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5E47C-D9A5-5948-9CE7-C900908A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62" y="2270252"/>
            <a:ext cx="1917700" cy="184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8E5B9-7E91-DB41-BFC9-C9DFE02D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473" y="2270252"/>
            <a:ext cx="2506067" cy="1629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AFD28-583A-B448-B823-96FEAC9C557E}"/>
              </a:ext>
            </a:extLst>
          </p:cNvPr>
          <p:cNvSpPr txBox="1"/>
          <p:nvPr/>
        </p:nvSpPr>
        <p:spPr>
          <a:xfrm>
            <a:off x="151584" y="1769982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update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BEB32-AB43-BF48-9A17-40EA09E9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517" y="4658940"/>
            <a:ext cx="1886545" cy="1777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F379D-2843-C34E-B5C2-E46D7E7B2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0" y="4590432"/>
            <a:ext cx="6748555" cy="1869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09801-C28A-954F-8F56-BB44CA7EA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473" y="4738165"/>
            <a:ext cx="2466269" cy="1629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C0BCD6-76A1-264B-9364-134605D6117D}"/>
              </a:ext>
            </a:extLst>
          </p:cNvPr>
          <p:cNvSpPr txBox="1"/>
          <p:nvPr/>
        </p:nvSpPr>
        <p:spPr>
          <a:xfrm>
            <a:off x="151584" y="4225437"/>
            <a:ext cx="526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with deployment in task #1 without update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5DC68A-5043-5042-A9E1-1027DB0F0DB8}"/>
              </a:ext>
            </a:extLst>
          </p:cNvPr>
          <p:cNvSpPr/>
          <p:nvPr/>
        </p:nvSpPr>
        <p:spPr>
          <a:xfrm>
            <a:off x="7703073" y="3082783"/>
            <a:ext cx="1662546" cy="969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67641-27D7-CE4C-9299-96FF1F7DEF55}"/>
              </a:ext>
            </a:extLst>
          </p:cNvPr>
          <p:cNvSpPr/>
          <p:nvPr/>
        </p:nvSpPr>
        <p:spPr>
          <a:xfrm>
            <a:off x="7703073" y="5411695"/>
            <a:ext cx="1755552" cy="955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752DB0-CF91-B14D-B049-80352BE79FF7}"/>
              </a:ext>
            </a:extLst>
          </p:cNvPr>
          <p:cNvSpPr/>
          <p:nvPr/>
        </p:nvSpPr>
        <p:spPr>
          <a:xfrm>
            <a:off x="1124928" y="1295594"/>
            <a:ext cx="835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 oil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5F786264-AF78-914A-8974-8A9666118504}"/>
              </a:ext>
            </a:extLst>
          </p:cNvPr>
          <p:cNvSpPr/>
          <p:nvPr/>
        </p:nvSpPr>
        <p:spPr>
          <a:xfrm>
            <a:off x="7896791" y="3944846"/>
            <a:ext cx="815014" cy="8340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56AC1-DE00-F74F-80F4-122E70EF89E5}"/>
              </a:ext>
            </a:extLst>
          </p:cNvPr>
          <p:cNvSpPr txBox="1"/>
          <p:nvPr/>
        </p:nvSpPr>
        <p:spPr>
          <a:xfrm>
            <a:off x="8663356" y="4214816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 greatly</a:t>
            </a:r>
          </a:p>
        </p:txBody>
      </p:sp>
    </p:spTree>
    <p:extLst>
      <p:ext uri="{BB962C8B-B14F-4D97-AF65-F5344CB8AC3E}">
        <p14:creationId xmlns:p14="http://schemas.microsoft.com/office/powerpoint/2010/main" val="383401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53889</TotalTime>
  <Words>374</Words>
  <Application>Microsoft Macintosh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YaoKun</dc:creator>
  <cp:lastModifiedBy>Wu, YaoKun</cp:lastModifiedBy>
  <cp:revision>6</cp:revision>
  <dcterms:created xsi:type="dcterms:W3CDTF">2020-04-22T01:57:26Z</dcterms:created>
  <dcterms:modified xsi:type="dcterms:W3CDTF">2020-05-30T04:43:22Z</dcterms:modified>
</cp:coreProperties>
</file>